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75" autoAdjust="0"/>
  </p:normalViewPr>
  <p:slideViewPr>
    <p:cSldViewPr snapToGrid="0">
      <p:cViewPr varScale="1">
        <p:scale>
          <a:sx n="62" d="100"/>
          <a:sy n="62" d="100"/>
        </p:scale>
        <p:origin x="90" y="7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BB4EA-847C-4DED-A4CC-766113B38383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082B2-2E45-41EB-A4C2-8ABD6985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9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9B20-5ED1-4DBA-AC82-E82BE5DE906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87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8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6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51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8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7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6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7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6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75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8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3FE6D-FE11-492D-9333-6328F0C654FB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0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1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12192000" cy="38768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ОСТАНОВИМ ВИЧ ВМЕСТЕ!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036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НАЧНИ С СЕБЯ – ЖИВИ БЕЗОПАСНО!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83" y="6238215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83" y="6009730"/>
            <a:ext cx="121607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Телефон доверия: (843) 272-70-90   Горячая линия: </a:t>
            </a:r>
            <a:r>
              <a:rPr lang="ru-RU" sz="2400" b="1" dirty="0" smtClean="0">
                <a:solidFill>
                  <a:srgbClr val="C00000"/>
                </a:solidFill>
              </a:rPr>
              <a:t>8(800)201-12-81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www.infospid.ru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25</Words>
  <Application>Microsoft Office PowerPoint</Application>
  <PresentationFormat>Широкоэкранный</PresentationFormat>
  <Paragraphs>6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ОСТАНОВИМ ВИЧ ВМЕСТЕ!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Айрат Сиразиев</dc:creator>
  <cp:lastModifiedBy>Пользователь</cp:lastModifiedBy>
  <cp:revision>18</cp:revision>
  <dcterms:created xsi:type="dcterms:W3CDTF">2022-12-26T06:42:07Z</dcterms:created>
  <dcterms:modified xsi:type="dcterms:W3CDTF">2023-11-09T13:23:20Z</dcterms:modified>
</cp:coreProperties>
</file>